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7" r:id="rId2"/>
    <p:sldId id="272" r:id="rId3"/>
    <p:sldId id="351" r:id="rId4"/>
    <p:sldId id="345" r:id="rId5"/>
    <p:sldId id="295" r:id="rId6"/>
    <p:sldId id="343" r:id="rId7"/>
    <p:sldId id="346" r:id="rId8"/>
    <p:sldId id="344" r:id="rId9"/>
    <p:sldId id="347" r:id="rId10"/>
    <p:sldId id="302" r:id="rId11"/>
    <p:sldId id="338" r:id="rId12"/>
    <p:sldId id="348" r:id="rId13"/>
    <p:sldId id="349" r:id="rId14"/>
    <p:sldId id="310" r:id="rId15"/>
    <p:sldId id="311" r:id="rId16"/>
    <p:sldId id="298" r:id="rId17"/>
    <p:sldId id="309" r:id="rId18"/>
    <p:sldId id="312" r:id="rId19"/>
    <p:sldId id="270" r:id="rId20"/>
    <p:sldId id="273" r:id="rId21"/>
    <p:sldId id="275" r:id="rId22"/>
    <p:sldId id="271" r:id="rId23"/>
    <p:sldId id="277" r:id="rId24"/>
    <p:sldId id="303" r:id="rId25"/>
    <p:sldId id="293" r:id="rId26"/>
    <p:sldId id="287" r:id="rId27"/>
    <p:sldId id="290" r:id="rId28"/>
    <p:sldId id="291" r:id="rId29"/>
    <p:sldId id="269" r:id="rId30"/>
    <p:sldId id="318" r:id="rId31"/>
    <p:sldId id="256" r:id="rId32"/>
    <p:sldId id="317" r:id="rId33"/>
    <p:sldId id="278" r:id="rId34"/>
    <p:sldId id="281" r:id="rId35"/>
    <p:sldId id="296" r:id="rId36"/>
    <p:sldId id="332" r:id="rId37"/>
    <p:sldId id="286" r:id="rId38"/>
    <p:sldId id="280" r:id="rId39"/>
    <p:sldId id="265" r:id="rId40"/>
    <p:sldId id="350" r:id="rId41"/>
    <p:sldId id="320" r:id="rId42"/>
    <p:sldId id="258" r:id="rId43"/>
    <p:sldId id="329" r:id="rId44"/>
    <p:sldId id="300" r:id="rId45"/>
    <p:sldId id="305" r:id="rId46"/>
    <p:sldId id="322" r:id="rId47"/>
    <p:sldId id="301" r:id="rId48"/>
    <p:sldId id="267" r:id="rId49"/>
    <p:sldId id="323" r:id="rId50"/>
    <p:sldId id="324" r:id="rId51"/>
    <p:sldId id="331" r:id="rId52"/>
    <p:sldId id="304" r:id="rId53"/>
    <p:sldId id="268" r:id="rId54"/>
    <p:sldId id="330" r:id="rId55"/>
    <p:sldId id="297" r:id="rId56"/>
    <p:sldId id="306" r:id="rId57"/>
    <p:sldId id="326" r:id="rId58"/>
    <p:sldId id="308" r:id="rId59"/>
    <p:sldId id="334" r:id="rId60"/>
    <p:sldId id="335" r:id="rId61"/>
    <p:sldId id="333" r:id="rId6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EA7616"/>
    <a:srgbClr val="6B686E"/>
    <a:srgbClr val="9999FF"/>
    <a:srgbClr val="4F4347"/>
    <a:srgbClr val="800000"/>
    <a:srgbClr val="9966FF"/>
    <a:srgbClr val="344D9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4" autoAdjust="0"/>
    <p:restoredTop sz="94660"/>
  </p:normalViewPr>
  <p:slideViewPr>
    <p:cSldViewPr>
      <p:cViewPr varScale="1">
        <p:scale>
          <a:sx n="63" d="100"/>
          <a:sy n="63" d="100"/>
        </p:scale>
        <p:origin x="-82" y="-3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47912-07D6-45B2-B3D0-D8C2E9E67629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72659-FE1F-40F6-B962-1E2528D6D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D6B39-B087-42E5-A26D-421D8404A4BC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BB450-A3D8-4AB7-8994-FA9707DD4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9BCFB-11A0-4FBF-AB6F-7A57AD3B305A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6BAD3-F422-4634-8DFB-ACC9A7D62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249D4-D19F-486F-8F39-DFDBFC948C41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9328E-A067-412E-BAAF-53F901C8B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C653F-EFC0-463C-B355-CD0BE7BFD6D9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DB650-4EC3-46CF-BD43-EE7094B57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22827-9F9E-4384-A773-45C53C9D58B0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728EA-D4A0-4F72-B309-7150F1C4E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05F72-314E-45AF-B69E-8450B202E69E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0FBBF-AB2B-4017-82DB-72DF5C36E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73AEF-4CA0-4181-9852-2AF6B74CE52A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247BD-24C4-4B53-B635-B2D3979F4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76B21-7ACB-4F50-8F31-229DF73BB0CE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854DA-A24E-4EB4-B96D-BFA70157A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DACA9-5D85-410A-B8D0-8C774D26B9C7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8F0CF-10C5-4BE9-BA93-127613253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62802-6280-45D7-A8E5-0FEE2D2B9A98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69018-F8CD-41EC-8F40-F94A70B3C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989542-CA56-4FDF-A4D7-F24608CF9E9E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9375A1-9ACF-4C45-803F-B9A998E12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 advClick="0" advTm="6000">
    <p:split orient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83;&#1072;&#1076;&#1077;&#1083;&#1077;&#1094;\Desktop\&#1092;&#1086;&#1090;&#1086;&#1086;&#1090;\&#1043;&#1080;&#1084;&#1085;%20&#1073;&#1080;&#1073;-&#1082;&#1080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83;&#1072;&#1076;&#1077;&#1083;&#1077;&#1094;\Desktop\&#1092;&#1086;&#1090;&#1086;&#1086;&#1090;\ABBA_-_heppi_n_yu_ir_muzofon.com.mp3" TargetMode="Externa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4279" y="836712"/>
            <a:ext cx="184730" cy="369332"/>
          </a:xfrm>
          <a:prstGeom prst="rect">
            <a:avLst/>
          </a:prstGeom>
          <a:solidFill>
            <a:srgbClr val="800000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6093296"/>
            <a:ext cx="184731" cy="369332"/>
          </a:xfrm>
          <a:prstGeom prst="rect">
            <a:avLst/>
          </a:prstGeom>
          <a:solidFill>
            <a:srgbClr val="800000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0" name="Picture 2" descr="C:\Users\User\Desktop\Фотоотчёт 2016\Слайд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Гимн биб-ки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851275" y="5949950"/>
            <a:ext cx="244475" cy="2444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7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User\Desktop\Фотоотчёт 2016\Слайд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User\Desktop\Фотоотчёт 2016\Слайд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User\Desktop\Фотоотчёт 2016\Слайд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User\Desktop\Фотоотчёт 2016\Слайд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User\Desktop\Фотоотчёт 2016\Слайд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User\Desktop\Фотоотчёт 2016\Слайд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User\Desktop\Фотоотчёт 2016\Слайд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User\Desktop\Фотоотчёт 2016\Слайд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User\Desktop\Фотоотчёт 2016\Слайд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User\Desktop\Фотоотчёт 2016\Слайд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User\Desktop\Фотоотчёт 2016\Слай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User\Desktop\Фотоотчёт 2016\Слайд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Users\User\Desktop\Фотоотчёт 2016\Слайд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User\Desktop\Фотоотчёт 2016\Слайд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User\Desktop\Фотоотчёт 2016\Слайд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Users\User\Desktop\Фотоотчёт 2016\Слайд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C:\Users\User\Desktop\Фотоотчёт 2016\Слайд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Users\User\Desktop\Фотоотчёт 2016\Слайд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ABBA_-_heppi_n_yu_ir_muzofon.co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9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1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:\Users\User\Desktop\Фотоотчёт 2016\Слайд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:\Users\User\Desktop\Фотоотчёт 2016\Слайд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C:\Users\User\Desktop\Фотоотчёт 2016\Слайд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User\Desktop\Фотоотчёт 2016\Слайд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C:\Users\User\Desktop\Фотоотчёт 2016\Слайд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C:\Users\User\Desktop\Фотоотчёт 2016\Слайд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C:\Users\User\Desktop\Фотоотчёт 2016\Слайд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C:\Users\User\Desktop\Фотоотчёт 2016\Слайд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C:\Users\User\Desktop\Фотоотчёт 2016\Слайд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C:\Users\User\Desktop\Фотоотчёт 2016\Слайд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C:\Users\User\Desktop\Фотоотчёт 2016\Слайд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C:\Users\User\Desktop\Фотоотчёт 2016\Слайд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C:\Users\User\Desktop\Фотоотчёт 2016\Слайд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C:\Users\User\Desktop\Фотоотчёт 2016\Слайд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User\Desktop\Фотоотчёт 2016\Слайд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C:\Users\User\Desktop\Фотоотчёт 2016\Слайд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C:\Users\User\Desktop\Фотоотчёт 2016\Слайд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C:\Users\User\Desktop\Фотоотчёт 2016\Слайд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User\Desktop\Фотоотчёт 2016\Слайд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C:\Users\User\Desktop\Фотоотчёт 2016\Слайд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логотип б-ки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72400" y="6021288"/>
            <a:ext cx="864096" cy="69914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243888" y="188913"/>
            <a:ext cx="66833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12+</a:t>
            </a:r>
            <a:endParaRPr lang="ru-RU" sz="2400" dirty="0">
              <a:latin typeface="+mn-lt"/>
              <a:cs typeface="+mn-cs"/>
            </a:endParaRPr>
          </a:p>
        </p:txBody>
      </p:sp>
      <p:pic>
        <p:nvPicPr>
          <p:cNvPr id="58371" name="Picture 2" descr="C:\Users\User\Desktop\Фотоотчёт 2016\Слайд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C:\Users\User\Desktop\Фотоотчёт 2016\Слайд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C:\Users\User\Desktop\Фотоотчёт 2016\Слайд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C:\Users\User\Desktop\Фотоотчёт 2016\Слайд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логотип б-ки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79904" y="6021288"/>
            <a:ext cx="864096" cy="699145"/>
          </a:xfrm>
          <a:prstGeom prst="rect">
            <a:avLst/>
          </a:prstGeom>
        </p:spPr>
      </p:pic>
      <p:pic>
        <p:nvPicPr>
          <p:cNvPr id="62466" name="Picture 2" descr="C:\Users\User\Desktop\Фотоотчёт 2016\Слайд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User\Desktop\Фотоотчёт 2016\Слайд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C:\Users\User\Desktop\Фотоотчёт 2016\Слайд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C:\Users\User\Desktop\Фотоотчёт 2016\Слайд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 descr="C:\Users\User\Desktop\Фотоотчёт 2016\Слайд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C:\Users\User\Desktop\Фотоотчёт 2016\Слайд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C:\Users\User\Desktop\Фотоотчёт 2016\Слайд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C:\Users\User\Desktop\Фотоотчёт 2016\Слайд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C:\Users\User\Desktop\Фотоотчёт 2016\Слайд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 descr="C:\Users\User\Desktop\Фотоотчёт 2016\Слайд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C:\Users\User\Desktop\Фотоотчёт 2016\Слайд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 descr="C:\Users\User\Desktop\Фотоотчёт 2016\Слайд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User\Desktop\Фотоотчёт 2016\Слайд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 descr="C:\Users\User\Desktop\Фотоотчёт 2016\Слайд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C:\Users\User\Desktop\Фотоотчёт 2016\Слайд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User\Desktop\Фотоотчёт 2016\Слайд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User\Desktop\Фотоотчёт 2016\Слайд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User\Desktop\Фотоотчёт 2016\Слайд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3088</TotalTime>
  <Words>1</Words>
  <Application>Microsoft Office PowerPoint</Application>
  <PresentationFormat>Экран (4:3)</PresentationFormat>
  <Paragraphs>1</Paragraphs>
  <Slides>61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5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Владелец</cp:lastModifiedBy>
  <cp:revision>357</cp:revision>
  <dcterms:created xsi:type="dcterms:W3CDTF">2016-12-24T07:56:48Z</dcterms:created>
  <dcterms:modified xsi:type="dcterms:W3CDTF">2017-01-11T08:34:34Z</dcterms:modified>
</cp:coreProperties>
</file>